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93" r:id="rId4"/>
    <p:sldId id="260" r:id="rId5"/>
    <p:sldId id="263" r:id="rId6"/>
    <p:sldId id="264" r:id="rId7"/>
    <p:sldId id="265" r:id="rId8"/>
    <p:sldId id="294" r:id="rId9"/>
    <p:sldId id="292" r:id="rId10"/>
    <p:sldId id="283" r:id="rId11"/>
    <p:sldId id="277" r:id="rId12"/>
    <p:sldId id="280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C:\Users\Administrator\Desktop\微信公众平台\2.png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9391619" y="-200024"/>
            <a:ext cx="2924206" cy="138261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hyperlink" Target="https://meeting.tencent.com/download-center.html?from=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1057261"/>
            <a:ext cx="12192000" cy="4343414"/>
          </a:xfrm>
          <a:prstGeom prst="rect">
            <a:avLst/>
          </a:prstGeom>
          <a:solidFill>
            <a:srgbClr val="046DA7"/>
          </a:solidFill>
          <a:ln>
            <a:solidFill>
              <a:srgbClr val="046DA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西南财经大学研究生课程线上缓考、补考</a:t>
            </a:r>
            <a:endParaRPr lang="en-US" altLang="zh-CN" sz="48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腾讯会议平台简易使用说明</a:t>
            </a:r>
            <a:endParaRPr lang="en-US" altLang="zh-CN" sz="48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（考生版）</a:t>
            </a:r>
            <a:endParaRPr lang="zh-CN" altLang="en-US" sz="4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24250" y="5553075"/>
            <a:ext cx="51435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西南财经大学研究生院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参加考试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276078" y="1564058"/>
            <a:ext cx="11890615" cy="1791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（二）</a:t>
            </a:r>
            <a:r>
              <a:rPr lang="zh-CN" altLang="en-US" b="1" dirty="0" smtClean="0"/>
              <a:t>严格按照</a:t>
            </a:r>
            <a:r>
              <a:rPr lang="en-US" altLang="zh-CN" b="1" dirty="0" smtClean="0"/>
              <a:t>《</a:t>
            </a:r>
            <a:r>
              <a:rPr lang="en-US" altLang="zh-CN" b="1" dirty="0">
                <a:sym typeface="+mn-ea"/>
              </a:rPr>
              <a:t>2019-2020</a:t>
            </a:r>
            <a:r>
              <a:rPr lang="zh-CN" altLang="en-US" b="1" dirty="0">
                <a:sym typeface="+mn-ea"/>
              </a:rPr>
              <a:t>学年第</a:t>
            </a:r>
            <a:r>
              <a:rPr lang="en-US" altLang="zh-CN" b="1" dirty="0">
                <a:sym typeface="+mn-ea"/>
              </a:rPr>
              <a:t>1</a:t>
            </a:r>
            <a:r>
              <a:rPr lang="zh-CN" altLang="en-US" b="1" dirty="0">
                <a:sym typeface="+mn-ea"/>
              </a:rPr>
              <a:t>学期研究生课程缓考</a:t>
            </a:r>
            <a:r>
              <a:rPr lang="zh-CN" altLang="zh-CN" b="1" dirty="0">
                <a:sym typeface="+mn-ea"/>
              </a:rPr>
              <a:t>补考</a:t>
            </a:r>
            <a:r>
              <a:rPr lang="zh-CN" altLang="zh-CN" b="1" dirty="0"/>
              <a:t>线上考试</a:t>
            </a:r>
            <a:endParaRPr lang="zh-CN" altLang="zh-CN" dirty="0"/>
          </a:p>
          <a:p>
            <a:pPr marL="0" indent="0">
              <a:buNone/>
            </a:pPr>
            <a:r>
              <a:rPr lang="zh-CN" altLang="en-US" b="1" dirty="0" smtClean="0"/>
              <a:t>规则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参加考试。</a:t>
            </a:r>
            <a:endParaRPr lang="zh-CN" altLang="zh-CN" dirty="0"/>
          </a:p>
          <a:p>
            <a:pPr marL="0" indent="0">
              <a:buNone/>
            </a:pPr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39454" y="2835370"/>
            <a:ext cx="7991902" cy="1149776"/>
          </a:xfrm>
        </p:spPr>
        <p:txBody>
          <a:bodyPr/>
          <a:lstStyle/>
          <a:p>
            <a:pPr algn="ctr"/>
            <a:r>
              <a:rPr lang="zh-CN" altLang="en-US" sz="1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祝考试顺利</a:t>
            </a:r>
            <a:endParaRPr lang="zh-CN" altLang="en-US" sz="1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766196" y="808215"/>
            <a:ext cx="2549006" cy="120032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16067" y="2534744"/>
            <a:ext cx="4637111" cy="203132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一、腾讯会议软件安装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二、进入考场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6188" y="1197828"/>
            <a:ext cx="11144534" cy="235059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访问网址：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1"/>
              </a:rPr>
              <a:t>https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hlinkClick r:id="rId1"/>
              </a:rPr>
              <a:t>://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1"/>
              </a:rPr>
              <a:t>meeting.tencent.com/download-center.html?from=3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各类设备均可在该网址进行下载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、腾讯会议软件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安装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88" y="3548418"/>
            <a:ext cx="10076190" cy="2838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2800" b="1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、腾讯会议软件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安装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606188" y="1197827"/>
            <a:ext cx="11144534" cy="463691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注意事项：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考试前请在两台设备（可带摄像头、麦克风的电脑加上手机；也可以两部手机）上都完成安装腾讯会议软件。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由于同一账号在不同设备不能同时加入同一会议。请考生准备好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至少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两个账号（或两个不同手机号）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，不同设备分别登录不同账号（或使用不同手机号验证）。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766196" y="808215"/>
            <a:ext cx="2549006" cy="120032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16067" y="2534744"/>
            <a:ext cx="4637111" cy="203132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一、腾讯会议软件安装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二、进入考场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89327"/>
            <a:ext cx="4637111" cy="662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、进入考场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606188" y="856630"/>
            <a:ext cx="10993629" cy="1790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电脑端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加入会议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输入监考老师提供的会议号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输入手机号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与其他设备不同号码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及验证码登录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选择接入方式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6078" y="2725783"/>
            <a:ext cx="2304373" cy="412815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0451" y="2725783"/>
            <a:ext cx="2322937" cy="411934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3388" y="2725783"/>
            <a:ext cx="2355053" cy="413221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8721" y="2725783"/>
            <a:ext cx="4923279" cy="32718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89327"/>
            <a:ext cx="4637111" cy="662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、进入考场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606188" y="856630"/>
            <a:ext cx="10993629" cy="1790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移动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端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使用手机号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与其他设备不同号码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及验证码登录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“加入会议”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输入监考老师提供的会议号加入会议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6078" y="2647405"/>
            <a:ext cx="2343898" cy="421059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3616" y="2642310"/>
            <a:ext cx="2361125" cy="421059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0700" y="2650571"/>
            <a:ext cx="2368731" cy="420742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4851" y="2642310"/>
            <a:ext cx="2375464" cy="4207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766196" y="808215"/>
            <a:ext cx="2549006" cy="120032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16067" y="2534744"/>
            <a:ext cx="4637111" cy="203132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一、腾讯会议软件安装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二、进入考场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参加考试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269543" y="851881"/>
            <a:ext cx="11890615" cy="1791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（一）注意事项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考生需向监考教师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360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度旋转摄像头，展示周围环境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，监考教师认可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后方可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开始考试。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考生需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主动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配合身份验证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核查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，按监考教师要求展示本人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居民身份证或学生证。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考试期间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音频视频必须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全程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开启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保证考生及考试作答环境在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视频画面中清晰可见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。不得遮挡面部、耳朵等部位，不得戴帽子、墨镜、口罩、耳机等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674</Words>
  <Application>WPS 演示</Application>
  <PresentationFormat>宽屏</PresentationFormat>
  <Paragraphs>65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宋体</vt:lpstr>
      <vt:lpstr>Wingdings</vt:lpstr>
      <vt:lpstr>黑体</vt:lpstr>
      <vt:lpstr>微软雅黑</vt:lpstr>
      <vt:lpstr>Arial Unicode MS</vt:lpstr>
      <vt:lpstr>等线 Light</vt:lpstr>
      <vt:lpstr>等线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祝考试顺利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jjh</cp:lastModifiedBy>
  <cp:revision>100</cp:revision>
  <dcterms:created xsi:type="dcterms:W3CDTF">2020-05-04T01:55:00Z</dcterms:created>
  <dcterms:modified xsi:type="dcterms:W3CDTF">2020-05-21T06:41:39Z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2052-11.1.0.9662</vt:lpwstr>
  </property>
</Properties>
</file>