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4" r:id="rId4"/>
    <p:sldId id="260" r:id="rId5"/>
    <p:sldId id="261" r:id="rId6"/>
    <p:sldId id="262" r:id="rId7"/>
    <p:sldId id="263" r:id="rId8"/>
    <p:sldId id="264" r:id="rId9"/>
    <p:sldId id="265" r:id="rId10"/>
    <p:sldId id="285" r:id="rId11"/>
    <p:sldId id="274" r:id="rId12"/>
    <p:sldId id="290" r:id="rId13"/>
    <p:sldId id="286" r:id="rId14"/>
    <p:sldId id="276" r:id="rId15"/>
    <p:sldId id="289" r:id="rId16"/>
    <p:sldId id="283" r:id="rId17"/>
    <p:sldId id="277" r:id="rId18"/>
    <p:sldId id="291" r:id="rId19"/>
    <p:sldId id="279" r:id="rId20"/>
    <p:sldId id="280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4AE79-070C-4A4E-B463-72D7129ACC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BD481-F272-4760-BF46-D52350113A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4AE79-070C-4A4E-B463-72D7129ACC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BD481-F272-4760-BF46-D52350113A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4AE79-070C-4A4E-B463-72D7129ACC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BD481-F272-4760-BF46-D52350113A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4AE79-070C-4A4E-B463-72D7129ACC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BD481-F272-4760-BF46-D52350113A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4AE79-070C-4A4E-B463-72D7129ACC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BD481-F272-4760-BF46-D52350113A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4AE79-070C-4A4E-B463-72D7129ACC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BD481-F272-4760-BF46-D52350113A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4AE79-070C-4A4E-B463-72D7129ACC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BD481-F272-4760-BF46-D52350113A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4AE79-070C-4A4E-B463-72D7129ACC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BD481-F272-4760-BF46-D52350113A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4AE79-070C-4A4E-B463-72D7129ACC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BD481-F272-4760-BF46-D52350113A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4AE79-070C-4A4E-B463-72D7129ACC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BD481-F272-4760-BF46-D52350113A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64AE79-070C-4A4E-B463-72D7129ACC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BD481-F272-4760-BF46-D52350113A1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Administrator\Desktop\微信公众平台\2.pn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391619" y="-200024"/>
            <a:ext cx="2924206" cy="138261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hyperlink" Target="https://www.huaweicloud.com/product/welink-download.html" TargetMode="Externa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www.huaweicloud.com/product/welink-download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057261"/>
            <a:ext cx="12192000" cy="4343414"/>
          </a:xfrm>
          <a:prstGeom prst="rect">
            <a:avLst/>
          </a:prstGeom>
          <a:solidFill>
            <a:srgbClr val="046DA7"/>
          </a:solidFill>
          <a:ln>
            <a:solidFill>
              <a:srgbClr val="046DA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4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西南财经大学研究生课程线上缓考、补考</a:t>
            </a:r>
            <a:endParaRPr lang="en-US" altLang="zh-CN" sz="4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4800" b="1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WeLink</a:t>
            </a:r>
            <a:r>
              <a:rPr lang="zh-CN" altLang="en-US" sz="4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平台简易使用说明</a:t>
            </a:r>
            <a:endParaRPr lang="en-US" altLang="zh-CN" sz="4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（考生版）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24250" y="5553075"/>
            <a:ext cx="5143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西南财经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大学研究生院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078" y="189327"/>
            <a:ext cx="4637111" cy="662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三、进入考场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内容占位符 2"/>
          <p:cNvSpPr txBox="1"/>
          <p:nvPr/>
        </p:nvSpPr>
        <p:spPr>
          <a:xfrm>
            <a:off x="606188" y="856630"/>
            <a:ext cx="11144534" cy="14772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（一）加入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会议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lang="en-US" altLang="zh-CN" sz="24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后，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通过监考教师提供的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会议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ID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及密码，按如下路径进入考场：“十”号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-&gt;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视频会议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-&gt;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加入会议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-&gt;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输入会议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ID -&gt;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加入会议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-&gt;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输入会议密码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-&gt;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确定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4207" y="2629989"/>
            <a:ext cx="2396501" cy="422801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283" y="2629989"/>
            <a:ext cx="2371811" cy="42280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669" y="2629989"/>
            <a:ext cx="2367124" cy="422801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9368" y="2629989"/>
            <a:ext cx="2415133" cy="4227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078" y="189327"/>
            <a:ext cx="4637111" cy="662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、进入考场</a:t>
            </a:r>
            <a:endParaRPr lang="en-US" altLang="zh-CN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内容占位符 2"/>
          <p:cNvSpPr txBox="1"/>
          <p:nvPr/>
        </p:nvSpPr>
        <p:spPr>
          <a:xfrm>
            <a:off x="606188" y="856630"/>
            <a:ext cx="5767316" cy="42885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（二）调试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设备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手机端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进入会议后，先查看屏幕下方麦克风、视频是否打开。图标上有红色斜杠说明该功能已关闭，需点击图标解除红色斜杠。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如果画面或音频有问题，请检查手机系统设置，是否禁止</a:t>
            </a:r>
            <a:r>
              <a:rPr lang="en-US" altLang="zh-CN" sz="24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应用程序使用麦克风和摄像头。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410" y="844270"/>
            <a:ext cx="2889159" cy="6013730"/>
          </a:xfrm>
          <a:prstGeom prst="rect">
            <a:avLst/>
          </a:prstGeom>
        </p:spPr>
      </p:pic>
      <p:sp>
        <p:nvSpPr>
          <p:cNvPr id="9" name="下箭头 8"/>
          <p:cNvSpPr/>
          <p:nvPr/>
        </p:nvSpPr>
        <p:spPr>
          <a:xfrm rot="18811637">
            <a:off x="7292410" y="5031868"/>
            <a:ext cx="277677" cy="137488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078" y="151272"/>
            <a:ext cx="4637111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三、进入考场</a:t>
            </a:r>
            <a:endParaRPr lang="en-US" altLang="zh-CN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内容占位符 2"/>
          <p:cNvSpPr txBox="1"/>
          <p:nvPr/>
        </p:nvSpPr>
        <p:spPr>
          <a:xfrm>
            <a:off x="606188" y="856630"/>
            <a:ext cx="11144534" cy="42885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（三）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调试设备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——Window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电脑端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进入会议后，先查看屏幕下方麦克风、扬声器和视频是否打开。如果画面或音频有问题，可点击右下角按钮进入音视频设置。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78" y="2890577"/>
            <a:ext cx="6437051" cy="378317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437" y="2653645"/>
            <a:ext cx="2896004" cy="4020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078" y="189327"/>
            <a:ext cx="4637111" cy="662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三、进入考场</a:t>
            </a:r>
            <a:endParaRPr lang="en-US" altLang="zh-CN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内容占位符 2"/>
          <p:cNvSpPr txBox="1"/>
          <p:nvPr/>
        </p:nvSpPr>
        <p:spPr>
          <a:xfrm>
            <a:off x="269543" y="851881"/>
            <a:ext cx="11890615" cy="17910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（四）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“双机位”说明：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考生主镜头（主机位），全程清晰显示考生面容以及双手位置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考生副镜头（辅机位），在考生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侧方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设置，全程清晰显示考生、主机位屏幕和墙面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728972" y="6273149"/>
            <a:ext cx="2833341" cy="4996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ctr" anchorCtr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考生主镜头示范</a:t>
            </a:r>
            <a:endParaRPr lang="en-US" altLang="zh-CN" sz="2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479601" y="6245962"/>
            <a:ext cx="2833341" cy="5539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考生副镜头示范</a:t>
            </a:r>
            <a:endParaRPr lang="en-US" altLang="zh-CN" sz="20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972" y="2834640"/>
            <a:ext cx="2833341" cy="3237502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265" y="3209517"/>
            <a:ext cx="4265340" cy="2862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766196" y="808215"/>
            <a:ext cx="2549006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4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16067" y="1888414"/>
            <a:ext cx="4637111" cy="332398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28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软件安装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二、登录</a:t>
            </a:r>
            <a:r>
              <a:rPr lang="en-US" altLang="zh-CN" sz="28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三、进入考场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、参加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考试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、常见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078" y="151272"/>
            <a:ext cx="4637111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四、参加考试</a:t>
            </a:r>
            <a:endParaRPr lang="en-US" altLang="zh-CN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内容占位符 2"/>
          <p:cNvSpPr txBox="1"/>
          <p:nvPr/>
        </p:nvSpPr>
        <p:spPr>
          <a:xfrm>
            <a:off x="269543" y="851881"/>
            <a:ext cx="11890615" cy="17910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（一）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考生需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向监考教师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度旋转摄像头，展示周围环境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，监考教师认可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后方可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开始考试。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考生需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主动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配合身份验证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核查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，按监考教师要求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展示本人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居民身份证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或学生证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考试期间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音频视频必须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全程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开启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保证考生及考试作答环境在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视频画面中清晰可见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。不得遮挡面部、耳朵等部位，不得戴帽子、墨镜、口罩、耳机等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078" y="151272"/>
            <a:ext cx="4637111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四、参加考试</a:t>
            </a:r>
            <a:endParaRPr lang="en-US" altLang="zh-CN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内容占位符 2"/>
          <p:cNvSpPr txBox="1"/>
          <p:nvPr/>
        </p:nvSpPr>
        <p:spPr>
          <a:xfrm>
            <a:off x="276078" y="1564058"/>
            <a:ext cx="11890615" cy="17910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（二）</a:t>
            </a:r>
            <a:r>
              <a:rPr lang="zh-CN" altLang="en-US" b="1" dirty="0" smtClean="0"/>
              <a:t>严格按照</a:t>
            </a:r>
            <a:r>
              <a:rPr lang="en-US" altLang="zh-CN" b="1" dirty="0" smtClean="0"/>
              <a:t>《</a:t>
            </a:r>
            <a:r>
              <a:rPr lang="en-US" altLang="zh-CN" b="1" dirty="0"/>
              <a:t>2019-2020</a:t>
            </a:r>
            <a:r>
              <a:rPr lang="zh-CN" altLang="en-US" b="1" dirty="0"/>
              <a:t>学年第</a:t>
            </a:r>
            <a:r>
              <a:rPr lang="en-US" altLang="zh-CN" b="1" dirty="0"/>
              <a:t>1</a:t>
            </a:r>
            <a:r>
              <a:rPr lang="zh-CN" altLang="en-US" b="1" dirty="0"/>
              <a:t>学期研究生课程缓考</a:t>
            </a:r>
            <a:r>
              <a:rPr lang="zh-CN" altLang="zh-CN" b="1" dirty="0"/>
              <a:t>补考线上考试</a:t>
            </a:r>
            <a:endParaRPr lang="zh-CN" altLang="zh-CN" dirty="0"/>
          </a:p>
          <a:p>
            <a:pPr marL="0" indent="0">
              <a:buNone/>
            </a:pPr>
            <a:r>
              <a:rPr lang="zh-CN" altLang="en-US" b="1" dirty="0" smtClean="0"/>
              <a:t>规则</a:t>
            </a:r>
            <a:r>
              <a:rPr lang="en-US" altLang="zh-CN" b="1" dirty="0" smtClean="0"/>
              <a:t>》</a:t>
            </a:r>
            <a:r>
              <a:rPr lang="zh-CN" altLang="en-US" b="1" dirty="0" smtClean="0"/>
              <a:t>参加考试。</a:t>
            </a:r>
            <a:endParaRPr lang="zh-CN" altLang="zh-CN" dirty="0"/>
          </a:p>
          <a:p>
            <a:pPr marL="0" indent="0">
              <a:buNone/>
            </a:pPr>
            <a:endParaRPr lang="zh-CN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766196" y="808215"/>
            <a:ext cx="2549006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4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16067" y="1888414"/>
            <a:ext cx="4637111" cy="332398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28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软件安装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二、登录</a:t>
            </a:r>
            <a:r>
              <a:rPr lang="en-US" altLang="zh-CN" sz="28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三、进入考场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、参加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考试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、常见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078" y="151272"/>
            <a:ext cx="4637111" cy="7386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</a:t>
            </a:r>
            <a:endParaRPr lang="en-US" altLang="zh-CN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内容占位符 2"/>
          <p:cNvSpPr txBox="1"/>
          <p:nvPr/>
        </p:nvSpPr>
        <p:spPr>
          <a:xfrm>
            <a:off x="606188" y="856630"/>
            <a:ext cx="11144534" cy="6582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远程考试的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网络和设备要求：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2"/>
          <p:cNvSpPr txBox="1"/>
          <p:nvPr/>
        </p:nvSpPr>
        <p:spPr>
          <a:xfrm>
            <a:off x="868058" y="1514901"/>
            <a:ext cx="10555118" cy="6582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“主机位”使用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，建议连接有线网络（插网线）。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“辅机位”使用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手机（或平板电脑），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只打开摄像头功能，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关闭麦克风和扬声器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，避免回音或啸叫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检查电量是否充足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2"/>
          <p:cNvSpPr txBox="1"/>
          <p:nvPr/>
        </p:nvSpPr>
        <p:spPr>
          <a:xfrm>
            <a:off x="606188" y="3399650"/>
            <a:ext cx="8278505" cy="6582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考试过程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中出现网络卡顿或其他突发情况：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内容占位符 2"/>
          <p:cNvSpPr txBox="1"/>
          <p:nvPr/>
        </p:nvSpPr>
        <p:spPr>
          <a:xfrm>
            <a:off x="868058" y="4057923"/>
            <a:ext cx="10555118" cy="6582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监考教师将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立即尝试重连或联系考生，考生须服从老师的统一安排。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39454" y="2835370"/>
            <a:ext cx="7991902" cy="1149776"/>
          </a:xfrm>
        </p:spPr>
        <p:txBody>
          <a:bodyPr/>
          <a:lstStyle/>
          <a:p>
            <a:pPr algn="ctr"/>
            <a:r>
              <a:rPr lang="zh-CN" altLang="en-US" sz="120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祝考试顺利</a:t>
            </a:r>
            <a:endParaRPr lang="zh-CN" altLang="en-US" sz="1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766196" y="808215"/>
            <a:ext cx="2549006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4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16067" y="1888414"/>
            <a:ext cx="4637111" cy="332398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软件安装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二、登录</a:t>
            </a:r>
            <a:r>
              <a:rPr lang="en-US" altLang="zh-CN" sz="28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三、进入考场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、参加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考试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五、常见问题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6188" y="1197828"/>
            <a:ext cx="11144534" cy="235059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（一）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Windows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电脑端：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电脑访问网址：</a:t>
            </a:r>
            <a:r>
              <a:rPr lang="en-US" altLang="zh-CN" sz="2400" b="1" dirty="0" smtClean="0">
                <a:hlinkClick r:id="rId1"/>
              </a:rPr>
              <a:t>https://www.huaweicloud.com/product/welink-download.html</a:t>
            </a:r>
            <a:endParaRPr lang="en-US" altLang="zh-CN" sz="2400" b="1" dirty="0" smtClean="0"/>
          </a:p>
          <a:p>
            <a:pPr marL="0" indent="0"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点击“立即下载”即可下载安装软件：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6078" y="189327"/>
            <a:ext cx="4637111" cy="662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软件安装</a:t>
            </a:r>
            <a:endParaRPr lang="en-US" altLang="zh-CN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90" y="2925067"/>
            <a:ext cx="8675853" cy="37762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306" y="3900772"/>
            <a:ext cx="3111694" cy="2800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6188" y="1197828"/>
            <a:ext cx="11144534" cy="235059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（二）安卓手机端：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进入手机应用商店搜索“</a:t>
            </a:r>
            <a:r>
              <a:rPr lang="en-US" altLang="zh-CN" sz="24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”或者用手机浏览器扫码下方二维码安装：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6078" y="189327"/>
            <a:ext cx="4637111" cy="662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软件安装</a:t>
            </a:r>
            <a:endParaRPr lang="en-US" altLang="zh-CN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597" y="2213040"/>
            <a:ext cx="3775881" cy="37758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94" y="2767769"/>
            <a:ext cx="3584440" cy="32211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15" y="2095758"/>
            <a:ext cx="3120500" cy="456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6188" y="1197828"/>
            <a:ext cx="11144534" cy="235059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（三）苹果手机端：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进入苹果应用程序商店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【App Store】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搜索“</a:t>
            </a:r>
            <a:r>
              <a:rPr lang="en-US" altLang="zh-CN" sz="24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”或者用苹果手机相机扫码下方二维码获取并安装：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6078" y="189327"/>
            <a:ext cx="4637111" cy="662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软件安装</a:t>
            </a:r>
            <a:endParaRPr lang="en-US" altLang="zh-CN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476" y="2490404"/>
            <a:ext cx="3775881" cy="37758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086" y="2767768"/>
            <a:ext cx="3198936" cy="32211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" y="2661314"/>
            <a:ext cx="4867701" cy="3650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078" y="189327"/>
            <a:ext cx="4637111" cy="662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2800" b="1" dirty="0" err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r>
              <a:rPr lang="zh-CN" altLang="en-US" sz="2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软件安装</a:t>
            </a:r>
            <a:endParaRPr lang="en-US" altLang="zh-CN" sz="2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606188" y="1197828"/>
            <a:ext cx="11144534" cy="235059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注意事项：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请考生从官方渠道（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https://www.huaweicloud.com/product/welink-download.html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）获取软件，如软件有新版本发布，请及时更新至最新版本。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考试前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请在电脑、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手机（或平板电脑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）两台设备上都完成安装</a:t>
            </a:r>
            <a:r>
              <a:rPr lang="en-US" altLang="zh-CN" sz="24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软件。软件不支持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Mac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766196" y="808215"/>
            <a:ext cx="2549006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4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16067" y="1888414"/>
            <a:ext cx="4637111" cy="332398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28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软件安装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二、登录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三、进入考场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、参加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考试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五、常见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078" y="189327"/>
            <a:ext cx="4637111" cy="662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二、登录</a:t>
            </a:r>
            <a:r>
              <a:rPr lang="en-US" altLang="zh-CN" sz="2800" b="1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内容占位符 2"/>
          <p:cNvSpPr txBox="1"/>
          <p:nvPr/>
        </p:nvSpPr>
        <p:spPr>
          <a:xfrm>
            <a:off x="606188" y="856631"/>
            <a:ext cx="6796935" cy="1999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通过填写手机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号及短信验证码进行身份验证。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验证后设置密码并登录。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2343" y="2068515"/>
            <a:ext cx="2660113" cy="47894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254" y="2069477"/>
            <a:ext cx="2669822" cy="4683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766196" y="808215"/>
            <a:ext cx="2549006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4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16067" y="1888414"/>
            <a:ext cx="4637111" cy="332398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28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软件安装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二、登录</a:t>
            </a:r>
            <a:r>
              <a:rPr lang="en-US" altLang="zh-CN" sz="2800" b="1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WeLink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三、进入考场</a:t>
            </a:r>
            <a:endParaRPr lang="en-US" altLang="zh-CN" sz="28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、参加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考试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五、常见</a:t>
            </a: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1440</Words>
  <Application>WPS 演示</Application>
  <PresentationFormat>宽屏</PresentationFormat>
  <Paragraphs>131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宋体</vt:lpstr>
      <vt:lpstr>Wingdings</vt:lpstr>
      <vt:lpstr>黑体</vt:lpstr>
      <vt:lpstr>微软雅黑</vt:lpstr>
      <vt:lpstr>Times New Roman</vt:lpstr>
      <vt:lpstr>Arial Unicode MS</vt:lpstr>
      <vt:lpstr>等线 Light</vt:lpstr>
      <vt:lpstr>等线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祝考试顺利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jjh</cp:lastModifiedBy>
  <cp:revision>97</cp:revision>
  <dcterms:created xsi:type="dcterms:W3CDTF">2020-05-04T01:55:00Z</dcterms:created>
  <dcterms:modified xsi:type="dcterms:W3CDTF">2020-05-21T06:41:18Z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