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1" r:id="rId4"/>
    <p:sldId id="316" r:id="rId5"/>
    <p:sldId id="290" r:id="rId6"/>
    <p:sldId id="313" r:id="rId7"/>
    <p:sldId id="274" r:id="rId8"/>
    <p:sldId id="317" r:id="rId9"/>
    <p:sldId id="318" r:id="rId10"/>
    <p:sldId id="295" r:id="rId11"/>
    <p:sldId id="276" r:id="rId12"/>
    <p:sldId id="315" r:id="rId13"/>
    <p:sldId id="319" r:id="rId14"/>
    <p:sldId id="279" r:id="rId15"/>
    <p:sldId id="314" r:id="rId16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7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89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9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3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19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02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73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7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  <a:pPr/>
              <a:t>2022/12/7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4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dministrator\Desktop\微信公众平台\2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19" y="-200024"/>
            <a:ext cx="2924206" cy="138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eeting.tencent.com/activities/index.html?fromSource=sem4_gwzcw.3910919.3910919.39109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057261"/>
            <a:ext cx="12192000" cy="4343414"/>
          </a:xfrm>
          <a:prstGeom prst="rect">
            <a:avLst/>
          </a:prstGeom>
          <a:solidFill>
            <a:srgbClr val="046DA7"/>
          </a:solidFill>
          <a:ln>
            <a:solidFill>
              <a:srgbClr val="046D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“腾讯会议”线上考试使用手册</a:t>
            </a:r>
            <a:endParaRPr lang="en-US" altLang="zh-CN" sz="4800" b="1" dirty="0">
              <a:latin typeface="黑体" pitchFamily="49" charset="-122"/>
              <a:ea typeface="黑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黑体" pitchFamily="49" charset="-122"/>
                <a:ea typeface="黑体" pitchFamily="49" charset="-122"/>
              </a:rPr>
              <a:t>（考生版）</a:t>
            </a:r>
            <a:endParaRPr lang="en-US" altLang="zh-CN" sz="4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24250" y="5553075"/>
            <a:ext cx="514350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西南财经大学研究生院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270144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/>
          </p:cNvSpPr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视图设置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建议考生在考试过程中使用“演讲者”视图，并点击视图选项右侧按钮将屏幕最大化。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DCC86E-01D5-4FE6-8339-1498B7BEA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01" y="3009531"/>
            <a:ext cx="8118922" cy="22104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8705288-C3DE-4BAD-9D28-3D9E0B6A1F78}"/>
              </a:ext>
            </a:extLst>
          </p:cNvPr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5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0441675-2C26-4DE1-9E9F-EC167C6AD5EF}"/>
              </a:ext>
            </a:extLst>
          </p:cNvPr>
          <p:cNvSpPr txBox="1">
            <a:spLocks/>
          </p:cNvSpPr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“双机位”说明：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考生主镜头（主机位），全程清晰显示考生面容，考生一般需面向墙面。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考生副镜头（辅机位），全程清晰显示考生头肩部、双手、桌面、主机位屏幕和墙面。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7DB857-91DF-4E8D-824F-668BEBB60EA5}"/>
              </a:ext>
            </a:extLst>
          </p:cNvPr>
          <p:cNvSpPr txBox="1"/>
          <p:nvPr/>
        </p:nvSpPr>
        <p:spPr>
          <a:xfrm>
            <a:off x="1728972" y="6273149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考生主镜头示范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2A425F-3BB8-473F-BA66-C6385963B903}"/>
              </a:ext>
            </a:extLst>
          </p:cNvPr>
          <p:cNvSpPr txBox="1"/>
          <p:nvPr/>
        </p:nvSpPr>
        <p:spPr>
          <a:xfrm>
            <a:off x="7479601" y="6245962"/>
            <a:ext cx="2833341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考生副镜头示范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25E9EF-18B7-4CAA-BD88-840544A5C4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72" y="2834640"/>
            <a:ext cx="2833341" cy="32375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10A008-7A4D-45AD-9BEB-A310B3F914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65" y="3209517"/>
            <a:ext cx="4265340" cy="28626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FCAE6CD-A3D4-4DF5-86E3-D2D4E0290B2D}"/>
              </a:ext>
            </a:extLst>
          </p:cNvPr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60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/>
          </p:cNvSpPr>
          <p:nvPr/>
        </p:nvSpPr>
        <p:spPr>
          <a:xfrm>
            <a:off x="269543" y="1193627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进行候考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考生应按照老师要求完成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环境检查、人证检查、考试用品检查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等环节。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证件指本人有效居民身份证或学生证和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准考证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，考试用品按考试相关公告进行准备。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269542" y="3213905"/>
            <a:ext cx="11890615" cy="2920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（五）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进行考试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考生应按照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学校规定的时间和要求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完成考试。网络远程考试期间须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全程保持视频音频畅通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，全程正面免冠朝向摄像头，保证头肩部和双手在视频画面中清晰可见。不得遮挡面部、耳朵等部位，不得戴帽子、墨镜、口罩、耳机、手表、手环等。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62A638-676E-4960-A080-6B8268F95F95}"/>
              </a:ext>
            </a:extLst>
          </p:cNvPr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6521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88642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2640251"/>
            <a:ext cx="4637111" cy="26015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一、软件安装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二、进入考场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四、常见问题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56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四、常见问题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995170"/>
            <a:ext cx="11144534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远程考试的网络和设备要求：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68058" y="1610125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“主机位”使用电脑，建议连接有线网络（插网线）。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“辅机位”使用手机，具有视频通话功能，考试过程中关闭麦克风和扬声器，避免回音或啸叫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保证电量充足。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06188" y="5382044"/>
            <a:ext cx="8278505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考试过程中出现掉线或其他突发情况：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18441" y="5919595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老师将立即尝试提醒重连或联系考生，考生须服从老师的统一安排。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73E0D0F-39B0-47C8-8BD3-38CBDF49B1B0}"/>
              </a:ext>
            </a:extLst>
          </p:cNvPr>
          <p:cNvSpPr txBox="1">
            <a:spLocks/>
          </p:cNvSpPr>
          <p:nvPr/>
        </p:nvSpPr>
        <p:spPr>
          <a:xfrm>
            <a:off x="607666" y="3545842"/>
            <a:ext cx="8278505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手机端必须使用腾讯会议微信小程序吗？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DE1ADF81-8918-439F-996B-AA16E79809E7}"/>
              </a:ext>
            </a:extLst>
          </p:cNvPr>
          <p:cNvSpPr txBox="1">
            <a:spLocks/>
          </p:cNvSpPr>
          <p:nvPr/>
        </p:nvSpPr>
        <p:spPr>
          <a:xfrm>
            <a:off x="869536" y="4159722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强烈建议使用微信小程序，这样一个手机号可以同时登录电脑端和小程序端。如果手机使用腾讯会议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，须两个手机号码才能实现双机位。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883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C3E7312-ACB4-40BF-AE69-E8FA4B02F7D0}"/>
              </a:ext>
            </a:extLst>
          </p:cNvPr>
          <p:cNvSpPr txBox="1">
            <a:spLocks/>
          </p:cNvSpPr>
          <p:nvPr/>
        </p:nvSpPr>
        <p:spPr>
          <a:xfrm>
            <a:off x="2351400" y="2090725"/>
            <a:ext cx="8133128" cy="3368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祝考试顺利！</a:t>
            </a:r>
            <a:endParaRPr lang="en-US" altLang="zh-CN" sz="1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071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88642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2640251"/>
            <a:ext cx="4637111" cy="26015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一、软件安装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二、进入考场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四、常见问题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64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电脑访问“腾讯会议”官网下载地址：</a:t>
            </a:r>
            <a:r>
              <a:rPr lang="en-US" altLang="zh-CN" sz="2400" b="1" dirty="0">
                <a:hlinkClick r:id="rId2"/>
              </a:rPr>
              <a:t>https://meeting.tencent.com/activities/index.html?fromSource=sem4_gwzcw.3910919.3910919.3910919</a:t>
            </a:r>
            <a:endParaRPr lang="en-US" altLang="zh-CN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软件支持安卓和苹果手机、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macOS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系统电脑、微信小程序。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一、软件安装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6D644D-E9C5-4709-B9D4-794BEECD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39" y="3417190"/>
            <a:ext cx="10817832" cy="2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4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88642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2640251"/>
            <a:ext cx="4637111" cy="26015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一、软件安装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二、进入考场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四、常见问题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978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8A8E92-F4FC-475B-ACB0-9C4422E27DD1}"/>
              </a:ext>
            </a:extLst>
          </p:cNvPr>
          <p:cNvSpPr/>
          <p:nvPr/>
        </p:nvSpPr>
        <p:spPr>
          <a:xfrm>
            <a:off x="0" y="2624894"/>
            <a:ext cx="12192000" cy="4173876"/>
          </a:xfrm>
          <a:prstGeom prst="rect">
            <a:avLst/>
          </a:prstGeom>
          <a:solidFill>
            <a:schemeClr val="bg2">
              <a:lumMod val="9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二、进入考场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067948" cy="2809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考生在规定时间登录电脑端腾讯会议，使用监考老师指定的会议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和密码“加入会议”。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电脑端参会名称格式为“姓名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58C2B6-300B-4BE7-A2CC-FC0959656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73" y="2624894"/>
            <a:ext cx="2323731" cy="417387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BE7A302-BE71-4EB6-B30D-7797C608A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13" y="2624894"/>
            <a:ext cx="2395399" cy="42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8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二、进入考场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5821245" cy="454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手机打开“腾讯会议”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微信小程序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，点击“加入会议”。输入会议号和会议密码进入会议，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手机端参会名称格式为“姓名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辅机位”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2D2059-E878-4108-A11D-2A0220D61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66" y="1047564"/>
            <a:ext cx="2575819" cy="57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4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二、进入考场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等候室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考生输入会议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和密码加入会议后，须在等候室等待，经监考员批准后，方可正式进入考场。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08A577-E131-4228-B158-5A8339926FC3}"/>
              </a:ext>
            </a:extLst>
          </p:cNvPr>
          <p:cNvSpPr txBox="1"/>
          <p:nvPr/>
        </p:nvSpPr>
        <p:spPr>
          <a:xfrm>
            <a:off x="1914296" y="6198565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电脑端界面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609E0F-95F9-4520-B53A-F07F7B14CAD9}"/>
              </a:ext>
            </a:extLst>
          </p:cNvPr>
          <p:cNvSpPr txBox="1"/>
          <p:nvPr/>
        </p:nvSpPr>
        <p:spPr>
          <a:xfrm>
            <a:off x="7392775" y="6198565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手机端界面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C43405-FC33-47E7-BAC0-57692D4B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794" y="2015230"/>
            <a:ext cx="1882501" cy="41833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03003E-E4E2-47B8-A090-530852DF9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8" y="2782555"/>
            <a:ext cx="5044458" cy="31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88642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2640251"/>
            <a:ext cx="4637111" cy="26015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一、软件安装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二、进入考场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四、常见问题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12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三、参加考试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6188" y="856630"/>
            <a:ext cx="11144534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音视频设置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屏幕左下方麦克风、摄像头、扬声器是否打开。若声音或画面异常，可点击左下角相应功能进行设置。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辅机位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的麦克风调成静音，扬声器换成听筒模式，并将音量调至最低。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B0D1418-E852-4F82-A5A2-9416A19D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88" y="2848798"/>
            <a:ext cx="4826946" cy="32213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E2401D-A46F-4558-813D-8C49D181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64" y="3377303"/>
            <a:ext cx="5148045" cy="247326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08A577-E131-4228-B158-5A8339926FC3}"/>
              </a:ext>
            </a:extLst>
          </p:cNvPr>
          <p:cNvSpPr txBox="1"/>
          <p:nvPr/>
        </p:nvSpPr>
        <p:spPr>
          <a:xfrm>
            <a:off x="1489382" y="6207104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电脑端界面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609E0F-95F9-4520-B53A-F07F7B14CAD9}"/>
              </a:ext>
            </a:extLst>
          </p:cNvPr>
          <p:cNvSpPr txBox="1"/>
          <p:nvPr/>
        </p:nvSpPr>
        <p:spPr>
          <a:xfrm>
            <a:off x="7392775" y="6198565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手机端界面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75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683</Words>
  <Application>Microsoft Office PowerPoint</Application>
  <PresentationFormat>宽屏</PresentationFormat>
  <Paragraphs>67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黑体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邓婷婷</cp:lastModifiedBy>
  <cp:revision>211</cp:revision>
  <cp:lastPrinted>2022-12-07T08:11:28Z</cp:lastPrinted>
  <dcterms:created xsi:type="dcterms:W3CDTF">2020-05-04T01:55:04Z</dcterms:created>
  <dcterms:modified xsi:type="dcterms:W3CDTF">2022-12-07T09:20:13Z</dcterms:modified>
</cp:coreProperties>
</file>